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83" d="100"/>
          <a:sy n="83" d="100"/>
        </p:scale>
        <p:origin x="1684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S2-2209215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altLang="zh-CN" sz="1200" dirty="0" smtClean="0">
                <a:solidFill>
                  <a:schemeClr val="bg1"/>
                </a:solidFill>
              </a:rPr>
              <a:t>53</a:t>
            </a:r>
            <a:r>
              <a:rPr lang="en-GB" altLang="de-DE" sz="1200" dirty="0" smtClean="0">
                <a:solidFill>
                  <a:schemeClr val="bg1"/>
                </a:solidFill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10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17</a:t>
            </a:r>
            <a:r>
              <a:rPr lang="en-GB" altLang="zh-CN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October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FS_AMP Status </a:t>
            </a:r>
            <a:r>
              <a:rPr lang="en-GB" altLang="zh-CN" sz="3600" b="1" dirty="0" smtClean="0"/>
              <a:t>Report</a:t>
            </a:r>
            <a:r>
              <a:rPr lang="en-GB" altLang="zh-CN" sz="3600" b="1" dirty="0"/>
              <a:t/>
            </a:r>
            <a:br>
              <a:rPr lang="en-GB" altLang="zh-CN" sz="3600" b="1" dirty="0"/>
            </a:br>
            <a:r>
              <a:rPr lang="en-GB" altLang="zh-CN" sz="3600" b="1" dirty="0" smtClean="0"/>
              <a:t>AMP </a:t>
            </a:r>
            <a:r>
              <a:rPr lang="en-GB" altLang="zh-CN" sz="3600" b="1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Zhuoyi Chen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China Telecom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2843086"/>
            <a:ext cx="8695692" cy="360334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</a:t>
            </a:r>
            <a:r>
              <a:rPr lang="en-US" altLang="de-DE" sz="1400" kern="0" dirty="0"/>
              <a:t>23.700-89 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is </a:t>
            </a:r>
            <a:r>
              <a:rPr lang="en-US" altLang="de-DE" sz="1400" dirty="0" smtClean="0"/>
              <a:t>completed </a:t>
            </a:r>
            <a:r>
              <a:rPr lang="en-US" altLang="zh-CN" sz="1400" dirty="0" smtClean="0"/>
              <a:t>in SA2#152E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</a:t>
            </a:r>
            <a:r>
              <a:rPr lang="en-US" altLang="de-DE" sz="1400" dirty="0" smtClean="0"/>
              <a:t> CRs are approved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WID update is submitted and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 #1: RFSP Index consistency when UE moves from 5GC to EPC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2 CRs for 23.501, 2 CRs for 23.502, and 1 CR for 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One Editor Note needs to be fix in the Jan. AH meeting.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Next Steps</a:t>
            </a:r>
            <a:r>
              <a:rPr lang="en-US" altLang="zh-CN" sz="1800" kern="0" dirty="0"/>
              <a:t>:  </a:t>
            </a:r>
            <a:endParaRPr lang="en-US" altLang="zh-CN" sz="18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Remove the EN, and complete AMP SA2 normative work.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718255"/>
              </p:ext>
            </p:extLst>
          </p:nvPr>
        </p:nvGraphicFramePr>
        <p:xfrm>
          <a:off x="218574" y="1377122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SP-220807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(2/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 plan for SA2#154.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SA2#149-E,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TR Skeleton, TR Scope, Architectural Assumption, Key Issues, allow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solutions. 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SA2#150-E,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new Key Issue could be allowed and the last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e-meeting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new solution(s).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SA2#151-E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TU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assigned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SA2#152-E,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solution clean-up,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evaluation and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conclusion.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N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ormative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WID creation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Submit TR23.700-89 to SA#97E.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SA2#153-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</a:rPr>
              <a:t>E: 0.25 TU assigned, for normative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/>
              <a:t>SA2#154AH: 0.25 TU assigned, for normative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91" y="2815682"/>
            <a:ext cx="8788001" cy="4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SA#98E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65928"/>
            <a:ext cx="8695692" cy="31868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23.700-89 v18.0.0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phase is completed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Normative phase begins and 5 </a:t>
            </a:r>
            <a:r>
              <a:rPr lang="en-US" altLang="de-DE" sz="1200" dirty="0"/>
              <a:t>CRs are approved at SA2#153E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WID update is submitted.</a:t>
            </a:r>
            <a:endParaRPr lang="en-US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 RAN </a:t>
            </a:r>
            <a:r>
              <a:rPr lang="en-US" altLang="zh-CN" sz="1200" dirty="0"/>
              <a:t>impacts or dependencies </a:t>
            </a:r>
            <a:r>
              <a:rPr lang="en-US" altLang="zh-CN" sz="1200" dirty="0" smtClean="0"/>
              <a:t>are identified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>
                <a:cs typeface="Arial" panose="020B0604020202020204" pitchFamily="34" charset="0"/>
              </a:rPr>
              <a:t>Next </a:t>
            </a:r>
            <a:r>
              <a:rPr lang="de-DE" altLang="zh-CN" sz="1600" b="1" dirty="0" smtClean="0">
                <a:cs typeface="Arial" panose="020B0604020202020204" pitchFamily="34" charset="0"/>
              </a:rPr>
              <a:t>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Remove the EN, and complete AMP </a:t>
            </a:r>
            <a:r>
              <a:rPr lang="en-US" altLang="zh-CN" sz="1200" kern="0" dirty="0" smtClean="0"/>
              <a:t>normative work by SA#99.</a:t>
            </a:r>
            <a:endParaRPr lang="de-DE" altLang="zh-CN" sz="1200" b="1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615065"/>
              </p:ext>
            </p:extLst>
          </p:nvPr>
        </p:nvGraphicFramePr>
        <p:xfrm>
          <a:off x="218574" y="1377122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</a:t>
                      </a:r>
                      <a:r>
                        <a:rPr lang="en-US" altLang="zh-CN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SP-220807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58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32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47965</TotalTime>
  <Words>364</Words>
  <Application>Microsoft Office PowerPoint</Application>
  <PresentationFormat>全屏显示(4:3)</PresentationFormat>
  <Paragraphs>84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FS_AMP Status Report AMP Status Report</vt:lpstr>
      <vt:lpstr>FS_AMP status after SA2#153E</vt:lpstr>
      <vt:lpstr>FS_AMP status after SA2#153E (2/2)</vt:lpstr>
      <vt:lpstr>FS_AMP status at SA#98E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</cp:lastModifiedBy>
  <cp:revision>1887</cp:revision>
  <dcterms:created xsi:type="dcterms:W3CDTF">2008-08-30T09:32:10Z</dcterms:created>
  <dcterms:modified xsi:type="dcterms:W3CDTF">2022-10-19T06:36:32Z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